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Bangers"/>
      <p:regular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20" roundtripDataSignature="AMtx7mjGYKj2y30WjVKSui9YLu6dg2Qb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Bangers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ea5c76009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g3ea5c76009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ea6770e21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g3ea6770e21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ea6770e211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g3ea6770e211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ea6770e211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g3ea6770e211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ea262e3d95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g3ea262e3d95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" name="Google Shape;8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ea262e3d95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g3ea262e3d95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ea262e3d95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g3ea262e3d95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ea262e3d95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g3ea262e3d95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a262e3d95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a262e3d95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ee93fa3b9d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g3ee93fa3b9d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ea262e3d95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g3ea262e3d95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1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1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11.png"/><Relationship Id="rId6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8.png"/><Relationship Id="rId5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jpg"/><Relationship Id="rId4" Type="http://schemas.openxmlformats.org/officeDocument/2006/relationships/image" Target="../media/image16.png"/><Relationship Id="rId5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Relationship Id="rId4" Type="http://schemas.openxmlformats.org/officeDocument/2006/relationships/image" Target="../media/image20.png"/><Relationship Id="rId5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jpg"/><Relationship Id="rId4" Type="http://schemas.openxmlformats.org/officeDocument/2006/relationships/image" Target="../media/image3.png"/><Relationship Id="rId5" Type="http://schemas.openxmlformats.org/officeDocument/2006/relationships/image" Target="../media/image6.png"/><Relationship Id="rId6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3.png"/><Relationship Id="rId5" Type="http://schemas.openxmlformats.org/officeDocument/2006/relationships/image" Target="../media/image9.png"/><Relationship Id="rId6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3.png"/><Relationship Id="rId5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g"/><Relationship Id="rId4" Type="http://schemas.openxmlformats.org/officeDocument/2006/relationships/image" Target="../media/image3.png"/><Relationship Id="rId5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21.png"/><Relationship Id="rId5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ea5c760099_0_0"/>
          <p:cNvSpPr/>
          <p:nvPr/>
        </p:nvSpPr>
        <p:spPr>
          <a:xfrm>
            <a:off x="-951944" y="-1121323"/>
            <a:ext cx="6480325" cy="7386125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g3ea5c760099_0_0"/>
          <p:cNvSpPr/>
          <p:nvPr/>
        </p:nvSpPr>
        <p:spPr>
          <a:xfrm rot="-2700000">
            <a:off x="7182376" y="-2023754"/>
            <a:ext cx="3356063" cy="3898282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B6D7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g3ea5c760099_0_0"/>
          <p:cNvSpPr/>
          <p:nvPr/>
        </p:nvSpPr>
        <p:spPr>
          <a:xfrm rot="-3893974">
            <a:off x="8858529" y="-1805358"/>
            <a:ext cx="3356215" cy="3898024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9FC5E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7" name="Google Shape;57;g3ea5c760099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13">
            <a:off x="6211517" y="3493389"/>
            <a:ext cx="2252018" cy="1539346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g3ea5c760099_0_0"/>
          <p:cNvSpPr/>
          <p:nvPr/>
        </p:nvSpPr>
        <p:spPr>
          <a:xfrm>
            <a:off x="5528375" y="4213247"/>
            <a:ext cx="755849" cy="618353"/>
          </a:xfrm>
          <a:custGeom>
            <a:rect b="b" l="l" r="r" t="t"/>
            <a:pathLst>
              <a:path extrusionOk="0" h="35059" w="37750">
                <a:moveTo>
                  <a:pt x="36957" y="15692"/>
                </a:moveTo>
                <a:cubicBezTo>
                  <a:pt x="35687" y="11755"/>
                  <a:pt x="32385" y="1976"/>
                  <a:pt x="27813" y="452"/>
                </a:cubicBezTo>
                <a:cubicBezTo>
                  <a:pt x="23241" y="-1072"/>
                  <a:pt x="14097" y="2357"/>
                  <a:pt x="9525" y="6548"/>
                </a:cubicBezTo>
                <a:cubicBezTo>
                  <a:pt x="4953" y="10739"/>
                  <a:pt x="-1143" y="20899"/>
                  <a:pt x="381" y="25598"/>
                </a:cubicBezTo>
                <a:cubicBezTo>
                  <a:pt x="1905" y="30297"/>
                  <a:pt x="14732" y="36012"/>
                  <a:pt x="18669" y="34742"/>
                </a:cubicBezTo>
                <a:cubicBezTo>
                  <a:pt x="22606" y="33472"/>
                  <a:pt x="21209" y="19756"/>
                  <a:pt x="24003" y="17978"/>
                </a:cubicBezTo>
                <a:cubicBezTo>
                  <a:pt x="26797" y="16200"/>
                  <a:pt x="33274" y="24455"/>
                  <a:pt x="35433" y="24074"/>
                </a:cubicBezTo>
                <a:cubicBezTo>
                  <a:pt x="37592" y="23693"/>
                  <a:pt x="38227" y="19629"/>
                  <a:pt x="36957" y="1569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g3ea5c760099_0_0"/>
          <p:cNvSpPr/>
          <p:nvPr/>
        </p:nvSpPr>
        <p:spPr>
          <a:xfrm>
            <a:off x="4858273" y="4213250"/>
            <a:ext cx="517652" cy="326070"/>
          </a:xfrm>
          <a:custGeom>
            <a:rect b="b" l="l" r="r" t="t"/>
            <a:pathLst>
              <a:path extrusionOk="0" h="26580" w="26804">
                <a:moveTo>
                  <a:pt x="1898" y="19912"/>
                </a:moveTo>
                <a:cubicBezTo>
                  <a:pt x="3999" y="21994"/>
                  <a:pt x="9324" y="27117"/>
                  <a:pt x="13095" y="26534"/>
                </a:cubicBezTo>
                <a:cubicBezTo>
                  <a:pt x="16867" y="25952"/>
                  <a:pt x="22468" y="20650"/>
                  <a:pt x="24527" y="16417"/>
                </a:cubicBezTo>
                <a:cubicBezTo>
                  <a:pt x="26586" y="12184"/>
                  <a:pt x="27960" y="3621"/>
                  <a:pt x="25447" y="1138"/>
                </a:cubicBezTo>
                <a:cubicBezTo>
                  <a:pt x="22934" y="-1345"/>
                  <a:pt x="12503" y="918"/>
                  <a:pt x="9447" y="1521"/>
                </a:cubicBezTo>
                <a:cubicBezTo>
                  <a:pt x="6391" y="2125"/>
                  <a:pt x="8604" y="2673"/>
                  <a:pt x="7111" y="4759"/>
                </a:cubicBezTo>
                <a:cubicBezTo>
                  <a:pt x="5618" y="6846"/>
                  <a:pt x="1360" y="11515"/>
                  <a:pt x="491" y="14040"/>
                </a:cubicBezTo>
                <a:cubicBezTo>
                  <a:pt x="-378" y="16566"/>
                  <a:pt x="-203" y="17830"/>
                  <a:pt x="1898" y="1991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g3ea5c760099_0_0"/>
          <p:cNvSpPr txBox="1"/>
          <p:nvPr/>
        </p:nvSpPr>
        <p:spPr>
          <a:xfrm>
            <a:off x="612725" y="125275"/>
            <a:ext cx="8092800" cy="13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b="0" i="0" lang="en" sz="3400" u="none" cap="none" strike="noStrike">
                <a:solidFill>
                  <a:srgbClr val="3D85C6"/>
                </a:solidFill>
                <a:latin typeface="Bangers"/>
                <a:ea typeface="Bangers"/>
                <a:cs typeface="Bangers"/>
                <a:sym typeface="Bangers"/>
              </a:rPr>
              <a:t>If you could go anywhere in the world,</a:t>
            </a:r>
            <a:r>
              <a:rPr b="0" i="0" lang="en" sz="3400" u="none" cap="none" strike="noStrik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 </a:t>
            </a:r>
            <a:endParaRPr b="0" i="0" sz="3400" u="none" cap="none" strike="noStrike">
              <a:solidFill>
                <a:schemeClr val="dk1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b="0" i="0" lang="en" sz="3700" u="sng" cap="none" strike="noStrike">
                <a:solidFill>
                  <a:srgbClr val="3BA174"/>
                </a:solidFill>
                <a:latin typeface="Bangers"/>
                <a:ea typeface="Bangers"/>
                <a:cs typeface="Bangers"/>
                <a:sym typeface="Bangers"/>
              </a:rPr>
              <a:t>where would you go?</a:t>
            </a:r>
            <a:endParaRPr b="0" i="0" sz="3100" u="sng" cap="none" strike="noStrike">
              <a:solidFill>
                <a:srgbClr val="3D85C6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pic>
        <p:nvPicPr>
          <p:cNvPr id="61" name="Google Shape;61;g3ea5c760099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275" y="1452625"/>
            <a:ext cx="3431484" cy="2326752"/>
          </a:xfrm>
          <a:prstGeom prst="cloud">
            <a:avLst/>
          </a:prstGeom>
          <a:noFill/>
          <a:ln>
            <a:noFill/>
          </a:ln>
        </p:spPr>
      </p:pic>
      <p:pic>
        <p:nvPicPr>
          <p:cNvPr id="62" name="Google Shape;62;g3ea5c760099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66974" y="3065199"/>
            <a:ext cx="2534436" cy="1967544"/>
          </a:xfrm>
          <a:prstGeom prst="cloud">
            <a:avLst/>
          </a:prstGeom>
          <a:noFill/>
          <a:ln>
            <a:noFill/>
          </a:ln>
        </p:spPr>
      </p:pic>
      <p:pic>
        <p:nvPicPr>
          <p:cNvPr id="63" name="Google Shape;63;g3ea5c760099_0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12626" y="1409375"/>
            <a:ext cx="3711852" cy="2473956"/>
          </a:xfrm>
          <a:prstGeom prst="cloud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9999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ea6770e211_0_0"/>
          <p:cNvSpPr/>
          <p:nvPr/>
        </p:nvSpPr>
        <p:spPr>
          <a:xfrm rot="-1867198">
            <a:off x="6394259" y="-4295898"/>
            <a:ext cx="6481181" cy="7387100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g3ea6770e211_0_0"/>
          <p:cNvSpPr/>
          <p:nvPr/>
        </p:nvSpPr>
        <p:spPr>
          <a:xfrm rot="-5821106">
            <a:off x="-3955715" y="-2471068"/>
            <a:ext cx="6480933" cy="7386818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g3ea6770e211_0_0"/>
          <p:cNvSpPr/>
          <p:nvPr/>
        </p:nvSpPr>
        <p:spPr>
          <a:xfrm rot="-1725683">
            <a:off x="7862130" y="-2228267"/>
            <a:ext cx="6321900" cy="5537859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B6D7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0" name="Google Shape;180;g3ea6770e211_0_0" title="c05984808422a1ce5a02f215a9d56b20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-1120212">
            <a:off x="180509" y="-622678"/>
            <a:ext cx="6468354" cy="5436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g3ea6770e211_0_0" title="hjsfconvo1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51675" y="470125"/>
            <a:ext cx="6075474" cy="488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g3ea6770e211_0_0" title="81bb5a1742e50bf2b36996033193bbef.png"/>
          <p:cNvPicPr preferRelativeResize="0"/>
          <p:nvPr/>
        </p:nvPicPr>
        <p:blipFill rotWithShape="1">
          <a:blip r:embed="rId5">
            <a:alphaModFix/>
          </a:blip>
          <a:srcRect b="0" l="51828" r="0" t="0"/>
          <a:stretch/>
        </p:blipFill>
        <p:spPr>
          <a:xfrm rot="903396">
            <a:off x="4788217" y="-117177"/>
            <a:ext cx="1939993" cy="402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g3ea6770e211_0_0" title="81bb5a1742e50bf2b36996033193bbef.png"/>
          <p:cNvPicPr preferRelativeResize="0"/>
          <p:nvPr/>
        </p:nvPicPr>
        <p:blipFill rotWithShape="1">
          <a:blip r:embed="rId5">
            <a:alphaModFix/>
          </a:blip>
          <a:srcRect b="0" l="51828" r="0" t="0"/>
          <a:stretch/>
        </p:blipFill>
        <p:spPr>
          <a:xfrm flipH="1" rot="-407117">
            <a:off x="159424" y="87377"/>
            <a:ext cx="1738874" cy="4381494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g3ea6770e211_0_0"/>
          <p:cNvSpPr txBox="1"/>
          <p:nvPr/>
        </p:nvSpPr>
        <p:spPr>
          <a:xfrm>
            <a:off x="1381647" y="1253325"/>
            <a:ext cx="4206600" cy="15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The deadline is October 31st, 2026</a:t>
            </a:r>
            <a:endParaRPr b="0" i="0" sz="1400" u="none" cap="none" strike="noStrike">
              <a:solidFill>
                <a:schemeClr val="dk1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ea6770e211_0_94"/>
          <p:cNvSpPr/>
          <p:nvPr/>
        </p:nvSpPr>
        <p:spPr>
          <a:xfrm rot="-1867198">
            <a:off x="8525634" y="348302"/>
            <a:ext cx="6481181" cy="7387100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g3ea6770e211_0_94"/>
          <p:cNvSpPr/>
          <p:nvPr/>
        </p:nvSpPr>
        <p:spPr>
          <a:xfrm rot="-5105047">
            <a:off x="-5257545" y="-5337687"/>
            <a:ext cx="6480835" cy="7386706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3ea6770e211_0_94"/>
          <p:cNvSpPr/>
          <p:nvPr/>
        </p:nvSpPr>
        <p:spPr>
          <a:xfrm rot="-3691501">
            <a:off x="7699903" y="-3083360"/>
            <a:ext cx="6321637" cy="5537561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B6D7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2" name="Google Shape;192;g3ea6770e211_0_94"/>
          <p:cNvPicPr preferRelativeResize="0"/>
          <p:nvPr/>
        </p:nvPicPr>
        <p:blipFill rotWithShape="1">
          <a:blip r:embed="rId3">
            <a:alphaModFix/>
          </a:blip>
          <a:srcRect b="41933" l="6145" r="4016" t="3452"/>
          <a:stretch/>
        </p:blipFill>
        <p:spPr>
          <a:xfrm>
            <a:off x="1686488" y="134350"/>
            <a:ext cx="5364229" cy="47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g3ea6770e211_0_94"/>
          <p:cNvSpPr txBox="1"/>
          <p:nvPr/>
        </p:nvSpPr>
        <p:spPr>
          <a:xfrm>
            <a:off x="1918950" y="582600"/>
            <a:ext cx="4899300" cy="585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2600" u="none" cap="none" strike="noStrik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Interview dates chosen: November 2026 </a:t>
            </a:r>
            <a:endParaRPr b="0" i="0" sz="2600" u="none" cap="none" strike="noStrike">
              <a:solidFill>
                <a:schemeClr val="dk1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94" name="Google Shape;194;g3ea6770e211_0_94"/>
          <p:cNvSpPr txBox="1"/>
          <p:nvPr/>
        </p:nvSpPr>
        <p:spPr>
          <a:xfrm>
            <a:off x="2354713" y="2163025"/>
            <a:ext cx="4027800" cy="646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" sz="3000" u="none" cap="none" strike="noStrik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Interviews: December 2026 </a:t>
            </a:r>
            <a:endParaRPr b="0" i="0" sz="3000" u="none" cap="none" strike="noStrike">
              <a:solidFill>
                <a:schemeClr val="dk1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95" name="Google Shape;195;g3ea6770e211_0_94"/>
          <p:cNvSpPr txBox="1"/>
          <p:nvPr/>
        </p:nvSpPr>
        <p:spPr>
          <a:xfrm>
            <a:off x="2035775" y="3866500"/>
            <a:ext cx="4475700" cy="646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" sz="3000" u="none" cap="none" strike="noStrik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Winner chosen: January 2027</a:t>
            </a:r>
            <a:endParaRPr b="0" i="0" sz="2800" u="none" cap="none" strike="noStrike">
              <a:solidFill>
                <a:schemeClr val="lt1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96" name="Google Shape;196;g3ea6770e211_0_94"/>
          <p:cNvSpPr/>
          <p:nvPr/>
        </p:nvSpPr>
        <p:spPr>
          <a:xfrm rot="-7109220">
            <a:off x="-6050829" y="1907762"/>
            <a:ext cx="6480876" cy="7386753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7" name="Google Shape;197;g3ea6770e211_0_94" title="81bb5a1742e50bf2b36996033193bbef.png"/>
          <p:cNvPicPr preferRelativeResize="0"/>
          <p:nvPr/>
        </p:nvPicPr>
        <p:blipFill rotWithShape="1">
          <a:blip r:embed="rId4">
            <a:alphaModFix/>
          </a:blip>
          <a:srcRect b="0" l="51828" r="0" t="0"/>
          <a:stretch/>
        </p:blipFill>
        <p:spPr>
          <a:xfrm flipH="1" rot="-770629">
            <a:off x="1213077" y="3091830"/>
            <a:ext cx="754068" cy="1900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g3ea6770e211_0_94" title="81bb5a1742e50bf2b36996033193bbef.png"/>
          <p:cNvPicPr preferRelativeResize="0"/>
          <p:nvPr/>
        </p:nvPicPr>
        <p:blipFill rotWithShape="1">
          <a:blip r:embed="rId4">
            <a:alphaModFix/>
          </a:blip>
          <a:srcRect b="0" l="51828" r="0" t="0"/>
          <a:stretch/>
        </p:blipFill>
        <p:spPr>
          <a:xfrm rot="155746">
            <a:off x="6704260" y="3049157"/>
            <a:ext cx="809532" cy="19000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ea6770e211_0_130"/>
          <p:cNvSpPr/>
          <p:nvPr/>
        </p:nvSpPr>
        <p:spPr>
          <a:xfrm rot="-1867198">
            <a:off x="8043484" y="-4244873"/>
            <a:ext cx="6481181" cy="7387100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g3ea6770e211_0_130"/>
          <p:cNvSpPr/>
          <p:nvPr/>
        </p:nvSpPr>
        <p:spPr>
          <a:xfrm rot="-7109220">
            <a:off x="-6199004" y="1180337"/>
            <a:ext cx="6480876" cy="7386753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5" name="Google Shape;205;g3ea6770e211_0_130" title="7b2e6e49fa6eccbe18a186e7a5bfb68c.jpg"/>
          <p:cNvPicPr preferRelativeResize="0"/>
          <p:nvPr/>
        </p:nvPicPr>
        <p:blipFill rotWithShape="1">
          <a:blip r:embed="rId3">
            <a:alphaModFix amt="33000"/>
          </a:blip>
          <a:srcRect b="0" l="0" r="0" t="0"/>
          <a:stretch/>
        </p:blipFill>
        <p:spPr>
          <a:xfrm>
            <a:off x="-111375" y="-771650"/>
            <a:ext cx="9366351" cy="6686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g3ea6770e211_0_130" title="f9b96396f96d7051b474fdbf26c6087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9825" y="497525"/>
            <a:ext cx="8207700" cy="45543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g3ea6770e211_0_130"/>
          <p:cNvSpPr txBox="1"/>
          <p:nvPr/>
        </p:nvSpPr>
        <p:spPr>
          <a:xfrm>
            <a:off x="1741750" y="1645475"/>
            <a:ext cx="5807700" cy="26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rgbClr val="C27BA0"/>
                </a:solidFill>
                <a:latin typeface="Bangers"/>
                <a:ea typeface="Bangers"/>
                <a:cs typeface="Bangers"/>
                <a:sym typeface="Bangers"/>
              </a:rPr>
              <a:t>2024:</a:t>
            </a:r>
            <a:r>
              <a:rPr b="0" i="0" lang="en" sz="2200" u="none" cap="none" strike="noStrike">
                <a:solidFill>
                  <a:schemeClr val="dk2"/>
                </a:solidFill>
                <a:latin typeface="Bangers"/>
                <a:ea typeface="Bangers"/>
                <a:cs typeface="Bangers"/>
                <a:sym typeface="Bangers"/>
              </a:rPr>
              <a:t> two winners! They went to  </a:t>
            </a:r>
            <a:r>
              <a:rPr b="0" i="0" lang="en" sz="2200" u="none" cap="none" strike="noStrike">
                <a:solidFill>
                  <a:srgbClr val="C27BA0"/>
                </a:solidFill>
                <a:latin typeface="Bangers"/>
                <a:ea typeface="Bangers"/>
                <a:cs typeface="Bangers"/>
                <a:sym typeface="Bangers"/>
              </a:rPr>
              <a:t>Nepal </a:t>
            </a:r>
            <a:r>
              <a:rPr b="0" i="0" lang="en" sz="2200" u="none" cap="none" strike="noStrike">
                <a:solidFill>
                  <a:schemeClr val="dk2"/>
                </a:solidFill>
                <a:latin typeface="Bangers"/>
                <a:ea typeface="Bangers"/>
                <a:cs typeface="Bangers"/>
                <a:sym typeface="Bangers"/>
              </a:rPr>
              <a:t>and </a:t>
            </a:r>
            <a:r>
              <a:rPr b="0" i="0" lang="en" sz="2200" u="none" cap="none" strike="noStrike">
                <a:solidFill>
                  <a:srgbClr val="C27BA0"/>
                </a:solidFill>
                <a:latin typeface="Bangers"/>
                <a:ea typeface="Bangers"/>
                <a:cs typeface="Bangers"/>
                <a:sym typeface="Bangers"/>
              </a:rPr>
              <a:t>india!</a:t>
            </a:r>
            <a:endParaRPr b="0" i="0" sz="2200" u="none" cap="none" strike="noStrike">
              <a:solidFill>
                <a:srgbClr val="C27BA0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C27BA0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rgbClr val="C27BA0"/>
                </a:solidFill>
                <a:latin typeface="Bangers"/>
                <a:ea typeface="Bangers"/>
                <a:cs typeface="Bangers"/>
                <a:sym typeface="Bangers"/>
              </a:rPr>
              <a:t>2025: </a:t>
            </a:r>
            <a:r>
              <a:rPr b="0" i="0" lang="en" sz="2200" u="none" cap="none" strike="noStrike">
                <a:solidFill>
                  <a:schemeClr val="dk2"/>
                </a:solidFill>
                <a:latin typeface="Bangers"/>
                <a:ea typeface="Bangers"/>
                <a:cs typeface="Bangers"/>
                <a:sym typeface="Bangers"/>
              </a:rPr>
              <a:t>The Winner went to </a:t>
            </a:r>
            <a:r>
              <a:rPr b="0" i="0" lang="en" sz="2200" u="none" cap="none" strike="noStrike">
                <a:solidFill>
                  <a:srgbClr val="C27BA0"/>
                </a:solidFill>
                <a:latin typeface="Bangers"/>
                <a:ea typeface="Bangers"/>
                <a:cs typeface="Bangers"/>
                <a:sym typeface="Bangers"/>
              </a:rPr>
              <a:t>New zealand!</a:t>
            </a:r>
            <a:endParaRPr b="0" i="0" sz="2200" u="none" cap="none" strike="noStrike">
              <a:solidFill>
                <a:srgbClr val="C27BA0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C27BA0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rgbClr val="C27BA0"/>
                </a:solidFill>
                <a:latin typeface="Bangers"/>
                <a:ea typeface="Bangers"/>
                <a:cs typeface="Bangers"/>
                <a:sym typeface="Bangers"/>
              </a:rPr>
              <a:t>2026: </a:t>
            </a:r>
            <a:r>
              <a:rPr lang="en" sz="2200">
                <a:solidFill>
                  <a:schemeClr val="dk2"/>
                </a:solidFill>
                <a:latin typeface="Bangers"/>
                <a:ea typeface="Bangers"/>
                <a:cs typeface="Bangers"/>
                <a:sym typeface="Bangers"/>
              </a:rPr>
              <a:t>The</a:t>
            </a:r>
            <a:r>
              <a:rPr b="0" i="0" lang="en" sz="2200" u="none" cap="none" strike="noStrike">
                <a:solidFill>
                  <a:schemeClr val="dk2"/>
                </a:solidFill>
                <a:latin typeface="Bangers"/>
                <a:ea typeface="Bangers"/>
                <a:cs typeface="Bangers"/>
                <a:sym typeface="Bangers"/>
              </a:rPr>
              <a:t> winner will go to</a:t>
            </a:r>
            <a:r>
              <a:rPr b="0" i="0" lang="en" sz="2200" u="none" cap="none" strike="noStrike">
                <a:solidFill>
                  <a:srgbClr val="C27BA0"/>
                </a:solidFill>
                <a:latin typeface="Bangers"/>
                <a:ea typeface="Bangers"/>
                <a:cs typeface="Bangers"/>
                <a:sym typeface="Bangers"/>
              </a:rPr>
              <a:t> America!</a:t>
            </a:r>
            <a:endParaRPr b="0" i="0" sz="2200" u="none" cap="none" strike="noStrike">
              <a:solidFill>
                <a:srgbClr val="C27BA0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C27BA0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0" i="0" lang="en" sz="3100" u="none" cap="none" strike="noStrike">
                <a:solidFill>
                  <a:srgbClr val="C27BA0"/>
                </a:solidFill>
                <a:latin typeface="Bangers"/>
                <a:ea typeface="Bangers"/>
                <a:cs typeface="Bangers"/>
                <a:sym typeface="Bangers"/>
              </a:rPr>
              <a:t>2027: WHERE WILL </a:t>
            </a:r>
            <a:r>
              <a:rPr b="0" i="0" lang="en" sz="3100" u="sng" cap="none" strike="noStrike">
                <a:solidFill>
                  <a:srgbClr val="C27BA0"/>
                </a:solidFill>
                <a:latin typeface="Bangers"/>
                <a:ea typeface="Bangers"/>
                <a:cs typeface="Bangers"/>
                <a:sym typeface="Bangers"/>
              </a:rPr>
              <a:t>YOU </a:t>
            </a:r>
            <a:r>
              <a:rPr b="0" i="0" lang="en" sz="3100" u="none" cap="none" strike="noStrike">
                <a:solidFill>
                  <a:srgbClr val="C27BA0"/>
                </a:solidFill>
                <a:latin typeface="Bangers"/>
                <a:ea typeface="Bangers"/>
                <a:cs typeface="Bangers"/>
                <a:sym typeface="Bangers"/>
              </a:rPr>
              <a:t>GO?</a:t>
            </a:r>
            <a:endParaRPr b="0" i="0" sz="3100" u="none" cap="none" strike="noStrike">
              <a:solidFill>
                <a:srgbClr val="C27BA0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208" name="Google Shape;208;g3ea6770e211_0_130"/>
          <p:cNvSpPr txBox="1"/>
          <p:nvPr/>
        </p:nvSpPr>
        <p:spPr>
          <a:xfrm>
            <a:off x="930200" y="653925"/>
            <a:ext cx="73392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lt1"/>
                </a:solidFill>
                <a:highlight>
                  <a:srgbClr val="C27BA0"/>
                </a:highlight>
                <a:latin typeface="Bangers"/>
                <a:ea typeface="Bangers"/>
                <a:cs typeface="Bangers"/>
                <a:sym typeface="Bangers"/>
              </a:rPr>
              <a:t>Our winners have studied all over the world!</a:t>
            </a:r>
            <a:endParaRPr b="0" i="0" sz="2900" u="none" cap="none" strike="noStrike">
              <a:solidFill>
                <a:schemeClr val="lt1"/>
              </a:solidFill>
              <a:highlight>
                <a:srgbClr val="C27BA0"/>
              </a:highlight>
              <a:latin typeface="Bangers"/>
              <a:ea typeface="Bangers"/>
              <a:cs typeface="Bangers"/>
              <a:sym typeface="Bangers"/>
            </a:endParaRPr>
          </a:p>
        </p:txBody>
      </p:sp>
      <p:pic>
        <p:nvPicPr>
          <p:cNvPr id="209" name="Google Shape;209;g3ea6770e211_0_130" title="hjsfconvo1 - Copy (3)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8755" y="3193275"/>
            <a:ext cx="2709770" cy="17901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14300">
              <a:srgbClr val="000000">
                <a:alpha val="50196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FA8DC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ea262e3d95_0_87"/>
          <p:cNvSpPr/>
          <p:nvPr/>
        </p:nvSpPr>
        <p:spPr>
          <a:xfrm rot="-2343177">
            <a:off x="6151387" y="-2763459"/>
            <a:ext cx="5855594" cy="7090500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3ea262e3d95_0_87"/>
          <p:cNvSpPr/>
          <p:nvPr/>
        </p:nvSpPr>
        <p:spPr>
          <a:xfrm rot="-1725683">
            <a:off x="-2863269" y="6233"/>
            <a:ext cx="6321900" cy="8232249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B6D7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6" name="Google Shape;216;g3ea262e3d95_0_87" title="hjsfconvo1 - Copy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34746" y="922250"/>
            <a:ext cx="4424728" cy="4457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g3ea262e3d95_0_87" title="d0216c0ffa65576a1dc96cf53cc1c035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149444">
            <a:off x="-223525" y="960594"/>
            <a:ext cx="4072373" cy="4755812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g3ea262e3d95_0_87"/>
          <p:cNvSpPr txBox="1"/>
          <p:nvPr/>
        </p:nvSpPr>
        <p:spPr>
          <a:xfrm>
            <a:off x="441950" y="1412850"/>
            <a:ext cx="5787900" cy="31401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14300">
              <a:srgbClr val="000000">
                <a:alpha val="50196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b="0" i="0" lang="en" sz="9600" u="none" cap="none" strike="noStrike">
                <a:solidFill>
                  <a:schemeClr val="lt1"/>
                </a:solidFill>
                <a:latin typeface="Bangers"/>
                <a:ea typeface="Bangers"/>
                <a:cs typeface="Bangers"/>
                <a:sym typeface="Bangers"/>
              </a:rPr>
              <a:t>GOOD </a:t>
            </a:r>
            <a:endParaRPr b="0" i="0" sz="9600" u="none" cap="none" strike="noStrike">
              <a:solidFill>
                <a:schemeClr val="lt1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b="0" i="0" lang="en" sz="9600" u="none" cap="none" strike="noStrike">
                <a:solidFill>
                  <a:schemeClr val="lt1"/>
                </a:solidFill>
                <a:latin typeface="Bangers"/>
                <a:ea typeface="Bangers"/>
                <a:cs typeface="Bangers"/>
                <a:sym typeface="Bangers"/>
              </a:rPr>
              <a:t>LUCK!!!</a:t>
            </a:r>
            <a:endParaRPr b="0" i="0" sz="9600" u="none" cap="none" strike="noStrike">
              <a:solidFill>
                <a:schemeClr val="lt1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219" name="Google Shape;219;g3ea262e3d95_0_87"/>
          <p:cNvSpPr txBox="1"/>
          <p:nvPr/>
        </p:nvSpPr>
        <p:spPr>
          <a:xfrm>
            <a:off x="-391775" y="150750"/>
            <a:ext cx="58551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en" sz="3500" u="none" cap="none" strike="noStrike">
                <a:solidFill>
                  <a:srgbClr val="0B5394"/>
                </a:solidFill>
                <a:latin typeface="Bangers"/>
                <a:ea typeface="Bangers"/>
                <a:cs typeface="Bangers"/>
                <a:sym typeface="Bangers"/>
              </a:rPr>
              <a:t>For more informatioN</a:t>
            </a:r>
            <a:endParaRPr b="0" i="0" sz="3500" u="none" cap="none" strike="noStrike">
              <a:solidFill>
                <a:srgbClr val="0B5394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en" sz="3500" u="none" cap="none" strike="noStrike">
                <a:solidFill>
                  <a:srgbClr val="0B5394"/>
                </a:solidFill>
                <a:latin typeface="Bangers"/>
                <a:ea typeface="Bangers"/>
                <a:cs typeface="Bangers"/>
                <a:sym typeface="Bangers"/>
              </a:rPr>
              <a:t>Check HJSFUND.ORG</a:t>
            </a:r>
            <a:endParaRPr b="0" i="0" sz="3500" u="none" cap="none" strike="noStrike">
              <a:solidFill>
                <a:srgbClr val="0B5394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pic>
        <p:nvPicPr>
          <p:cNvPr id="220" name="Google Shape;220;g3ea262e3d95_0_87" title="mouse-click-1125453842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1112305">
            <a:off x="4054025" y="861468"/>
            <a:ext cx="535022" cy="692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"/>
          <p:cNvSpPr/>
          <p:nvPr/>
        </p:nvSpPr>
        <p:spPr>
          <a:xfrm>
            <a:off x="-951944" y="-1109410"/>
            <a:ext cx="6480325" cy="7386125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9" name="Google Shape;6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875" y="55325"/>
            <a:ext cx="4673674" cy="4776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" title="HJSF-Logo-22-white(1)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6699" y="227938"/>
            <a:ext cx="4673677" cy="44310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85725">
              <a:srgbClr val="000000">
                <a:alpha val="50196"/>
              </a:srgbClr>
            </a:outerShdw>
          </a:effectLst>
        </p:spPr>
      </p:pic>
      <p:sp>
        <p:nvSpPr>
          <p:cNvPr id="71" name="Google Shape;71;p1"/>
          <p:cNvSpPr/>
          <p:nvPr/>
        </p:nvSpPr>
        <p:spPr>
          <a:xfrm rot="-2700000">
            <a:off x="7383976" y="-2131754"/>
            <a:ext cx="3356063" cy="3898282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B6D7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"/>
          <p:cNvSpPr txBox="1"/>
          <p:nvPr/>
        </p:nvSpPr>
        <p:spPr>
          <a:xfrm>
            <a:off x="5288400" y="4478800"/>
            <a:ext cx="3855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rgbClr val="3D85C6"/>
                </a:solidFill>
                <a:latin typeface="Bangers"/>
                <a:ea typeface="Bangers"/>
                <a:cs typeface="Bangers"/>
                <a:sym typeface="Bangers"/>
              </a:rPr>
              <a:t>*HIROSHIMA JET SCHOLARSHIP FUND</a:t>
            </a:r>
            <a:endParaRPr b="0" i="0" sz="2200" u="none" cap="none" strike="noStrike">
              <a:solidFill>
                <a:srgbClr val="3D85C6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73" name="Google Shape;73;p1"/>
          <p:cNvSpPr/>
          <p:nvPr/>
        </p:nvSpPr>
        <p:spPr>
          <a:xfrm rot="-3893974">
            <a:off x="8858529" y="-1805358"/>
            <a:ext cx="3356215" cy="3898024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9FC5E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 rot="13">
            <a:off x="6334617" y="3245439"/>
            <a:ext cx="2252018" cy="1539346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"/>
          <p:cNvSpPr/>
          <p:nvPr/>
        </p:nvSpPr>
        <p:spPr>
          <a:xfrm>
            <a:off x="5452150" y="3860447"/>
            <a:ext cx="755849" cy="618353"/>
          </a:xfrm>
          <a:custGeom>
            <a:rect b="b" l="l" r="r" t="t"/>
            <a:pathLst>
              <a:path extrusionOk="0" h="35059" w="37750">
                <a:moveTo>
                  <a:pt x="36957" y="15692"/>
                </a:moveTo>
                <a:cubicBezTo>
                  <a:pt x="35687" y="11755"/>
                  <a:pt x="32385" y="1976"/>
                  <a:pt x="27813" y="452"/>
                </a:cubicBezTo>
                <a:cubicBezTo>
                  <a:pt x="23241" y="-1072"/>
                  <a:pt x="14097" y="2357"/>
                  <a:pt x="9525" y="6548"/>
                </a:cubicBezTo>
                <a:cubicBezTo>
                  <a:pt x="4953" y="10739"/>
                  <a:pt x="-1143" y="20899"/>
                  <a:pt x="381" y="25598"/>
                </a:cubicBezTo>
                <a:cubicBezTo>
                  <a:pt x="1905" y="30297"/>
                  <a:pt x="14732" y="36012"/>
                  <a:pt x="18669" y="34742"/>
                </a:cubicBezTo>
                <a:cubicBezTo>
                  <a:pt x="22606" y="33472"/>
                  <a:pt x="21209" y="19756"/>
                  <a:pt x="24003" y="17978"/>
                </a:cubicBezTo>
                <a:cubicBezTo>
                  <a:pt x="26797" y="16200"/>
                  <a:pt x="33274" y="24455"/>
                  <a:pt x="35433" y="24074"/>
                </a:cubicBezTo>
                <a:cubicBezTo>
                  <a:pt x="37592" y="23693"/>
                  <a:pt x="38227" y="19629"/>
                  <a:pt x="36957" y="1569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"/>
          <p:cNvSpPr/>
          <p:nvPr/>
        </p:nvSpPr>
        <p:spPr>
          <a:xfrm>
            <a:off x="4934498" y="3702050"/>
            <a:ext cx="517652" cy="326070"/>
          </a:xfrm>
          <a:custGeom>
            <a:rect b="b" l="l" r="r" t="t"/>
            <a:pathLst>
              <a:path extrusionOk="0" h="26580" w="26804">
                <a:moveTo>
                  <a:pt x="1898" y="19912"/>
                </a:moveTo>
                <a:cubicBezTo>
                  <a:pt x="3999" y="21994"/>
                  <a:pt x="9324" y="27117"/>
                  <a:pt x="13095" y="26534"/>
                </a:cubicBezTo>
                <a:cubicBezTo>
                  <a:pt x="16867" y="25952"/>
                  <a:pt x="22468" y="20650"/>
                  <a:pt x="24527" y="16417"/>
                </a:cubicBezTo>
                <a:cubicBezTo>
                  <a:pt x="26586" y="12184"/>
                  <a:pt x="27960" y="3621"/>
                  <a:pt x="25447" y="1138"/>
                </a:cubicBezTo>
                <a:cubicBezTo>
                  <a:pt x="22934" y="-1345"/>
                  <a:pt x="12503" y="918"/>
                  <a:pt x="9447" y="1521"/>
                </a:cubicBezTo>
                <a:cubicBezTo>
                  <a:pt x="6391" y="2125"/>
                  <a:pt x="8604" y="2673"/>
                  <a:pt x="7111" y="4759"/>
                </a:cubicBezTo>
                <a:cubicBezTo>
                  <a:pt x="5618" y="6846"/>
                  <a:pt x="1360" y="11515"/>
                  <a:pt x="491" y="14040"/>
                </a:cubicBezTo>
                <a:cubicBezTo>
                  <a:pt x="-378" y="16566"/>
                  <a:pt x="-203" y="17830"/>
                  <a:pt x="1898" y="1991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"/>
          <p:cNvSpPr txBox="1"/>
          <p:nvPr/>
        </p:nvSpPr>
        <p:spPr>
          <a:xfrm>
            <a:off x="4858275" y="922525"/>
            <a:ext cx="3630600" cy="26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00"/>
              <a:buFont typeface="Arial"/>
              <a:buNone/>
            </a:pPr>
            <a:r>
              <a:rPr b="0" i="0" lang="en" sz="4700" u="none" cap="none" strike="noStrike">
                <a:solidFill>
                  <a:srgbClr val="3D85C6"/>
                </a:solidFill>
                <a:latin typeface="Bangers"/>
                <a:ea typeface="Bangers"/>
                <a:cs typeface="Bangers"/>
                <a:sym typeface="Bangers"/>
              </a:rPr>
              <a:t>WITH hjsf’s </a:t>
            </a:r>
            <a:endParaRPr b="0" i="0" sz="4700" u="none" cap="none" strike="noStrike">
              <a:solidFill>
                <a:srgbClr val="3D85C6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00"/>
              <a:buFont typeface="Arial"/>
              <a:buNone/>
            </a:pPr>
            <a:r>
              <a:rPr b="0" i="0" lang="en" sz="4700" u="none" cap="none" strike="noStrike">
                <a:solidFill>
                  <a:srgbClr val="3D85C6"/>
                </a:solidFill>
                <a:latin typeface="Bangers"/>
                <a:ea typeface="Bangers"/>
                <a:cs typeface="Bangers"/>
                <a:sym typeface="Bangers"/>
              </a:rPr>
              <a:t>help, you can go there!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"/>
          <p:cNvSpPr txBox="1"/>
          <p:nvPr/>
        </p:nvSpPr>
        <p:spPr>
          <a:xfrm>
            <a:off x="7820400" y="1009200"/>
            <a:ext cx="2724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3D85C6"/>
                </a:solidFill>
                <a:latin typeface="Bangers"/>
                <a:ea typeface="Bangers"/>
                <a:cs typeface="Bangers"/>
                <a:sym typeface="Bangers"/>
              </a:rPr>
              <a:t>*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"/>
          <p:cNvSpPr/>
          <p:nvPr/>
        </p:nvSpPr>
        <p:spPr>
          <a:xfrm rot="-1867198">
            <a:off x="6394259" y="-4295898"/>
            <a:ext cx="6481181" cy="7387100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2"/>
          <p:cNvSpPr/>
          <p:nvPr/>
        </p:nvSpPr>
        <p:spPr>
          <a:xfrm rot="-1867198">
            <a:off x="-3405966" y="-5166498"/>
            <a:ext cx="6481181" cy="7387100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5" name="Google Shape;85;p2" title="c05984808422a1ce5a02f215a9d56b20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 rot="-672522">
            <a:off x="2774873" y="962470"/>
            <a:ext cx="5060255" cy="4252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2" title="c05984808422a1ce5a02f215a9d56b20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34565">
            <a:off x="1676070" y="43079"/>
            <a:ext cx="3486336" cy="2597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2" title="hjsfconvo1 - Copy (2)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748250" y="-73937"/>
            <a:ext cx="3349700" cy="3614423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2"/>
          <p:cNvSpPr txBox="1"/>
          <p:nvPr>
            <p:ph type="title"/>
          </p:nvPr>
        </p:nvSpPr>
        <p:spPr>
          <a:xfrm rot="-241331">
            <a:off x="2029218" y="957859"/>
            <a:ext cx="2780047" cy="7678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11"/>
              <a:buNone/>
            </a:pPr>
            <a:r>
              <a:rPr lang="en" sz="4100">
                <a:solidFill>
                  <a:srgbClr val="3D85C6"/>
                </a:solidFill>
                <a:highlight>
                  <a:srgbClr val="F4CCCC"/>
                </a:highlight>
                <a:latin typeface="Bangers"/>
                <a:ea typeface="Bangers"/>
                <a:cs typeface="Bangers"/>
                <a:sym typeface="Bangers"/>
              </a:rPr>
              <a:t>What is HJSF?</a:t>
            </a:r>
            <a:endParaRPr sz="4100">
              <a:solidFill>
                <a:srgbClr val="3D85C6"/>
              </a:solidFill>
              <a:highlight>
                <a:srgbClr val="F4CCCC"/>
              </a:highlight>
              <a:latin typeface="Bangers"/>
              <a:ea typeface="Bangers"/>
              <a:cs typeface="Bangers"/>
              <a:sym typeface="Bangers"/>
            </a:endParaRPr>
          </a:p>
        </p:txBody>
      </p:sp>
      <p:pic>
        <p:nvPicPr>
          <p:cNvPr id="89" name="Google Shape;89;p2" title="hjsfconvo1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14177" y="2236475"/>
            <a:ext cx="3877724" cy="3116573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"/>
          <p:cNvSpPr txBox="1"/>
          <p:nvPr/>
        </p:nvSpPr>
        <p:spPr>
          <a:xfrm rot="-660291">
            <a:off x="3311504" y="2212195"/>
            <a:ext cx="4309242" cy="230282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2600" u="none" cap="none" strike="noStrike">
                <a:solidFill>
                  <a:srgbClr val="4A86E8"/>
                </a:solidFill>
                <a:highlight>
                  <a:srgbClr val="FCE5CD"/>
                </a:highlight>
                <a:latin typeface="Bangers"/>
                <a:ea typeface="Bangers"/>
                <a:cs typeface="Bangers"/>
                <a:sym typeface="Bangers"/>
              </a:rPr>
              <a:t>HJSF is A program that helps japanese students who want to study </a:t>
            </a:r>
            <a:r>
              <a:rPr b="0" i="0" lang="en" sz="2600" u="none" cap="none" strike="noStrike">
                <a:solidFill>
                  <a:srgbClr val="FF9900"/>
                </a:solidFill>
                <a:highlight>
                  <a:srgbClr val="FCE5CD"/>
                </a:highlight>
                <a:latin typeface="Bangers"/>
                <a:ea typeface="Bangers"/>
                <a:cs typeface="Bangers"/>
                <a:sym typeface="Bangers"/>
              </a:rPr>
              <a:t>english</a:t>
            </a:r>
            <a:r>
              <a:rPr b="0" i="0" lang="en" sz="2600" u="none" cap="none" strike="noStrike">
                <a:solidFill>
                  <a:srgbClr val="4A86E8"/>
                </a:solidFill>
                <a:highlight>
                  <a:srgbClr val="FCE5CD"/>
                </a:highlight>
                <a:latin typeface="Bangers"/>
                <a:ea typeface="Bangers"/>
                <a:cs typeface="Bangers"/>
                <a:sym typeface="Bangers"/>
              </a:rPr>
              <a:t> in a </a:t>
            </a:r>
            <a:r>
              <a:rPr b="0" i="0" lang="en" sz="2600" u="none" cap="none" strike="noStrike">
                <a:solidFill>
                  <a:srgbClr val="FF9900"/>
                </a:solidFill>
                <a:highlight>
                  <a:srgbClr val="FCE5CD"/>
                </a:highlight>
                <a:latin typeface="Bangers"/>
                <a:ea typeface="Bangers"/>
                <a:cs typeface="Bangers"/>
                <a:sym typeface="Bangers"/>
              </a:rPr>
              <a:t>different country!</a:t>
            </a:r>
            <a:endParaRPr b="0" i="0" sz="2600" u="none" cap="none" strike="noStrike">
              <a:solidFill>
                <a:srgbClr val="FF9900"/>
              </a:solidFill>
              <a:highlight>
                <a:srgbClr val="FCE5CD"/>
              </a:highlight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D1DC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ea262e3d95_0_34"/>
          <p:cNvSpPr/>
          <p:nvPr/>
        </p:nvSpPr>
        <p:spPr>
          <a:xfrm rot="-1867198">
            <a:off x="5923134" y="-2980360"/>
            <a:ext cx="6481181" cy="7387100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g3ea262e3d95_0_34"/>
          <p:cNvSpPr/>
          <p:nvPr/>
        </p:nvSpPr>
        <p:spPr>
          <a:xfrm rot="-144897">
            <a:off x="-4110060" y="-1922019"/>
            <a:ext cx="7782005" cy="8707858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g3ea262e3d95_0_34"/>
          <p:cNvSpPr/>
          <p:nvPr/>
        </p:nvSpPr>
        <p:spPr>
          <a:xfrm rot="-1842405">
            <a:off x="7200364" y="-2211712"/>
            <a:ext cx="4831270" cy="4592503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B6D7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g3ea262e3d95_0_34" title="b7403420724f104630612317918cc93a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9300131">
            <a:off x="-142028" y="-1212201"/>
            <a:ext cx="3948532" cy="6577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g3ea262e3d95_0_34" title="b7403420724f104630612317918cc93a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8111" y="0"/>
            <a:ext cx="3087778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g3ea262e3d95_0_34" title="c05984808422a1ce5a02f215a9d56b20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176924">
            <a:off x="3456407" y="442479"/>
            <a:ext cx="3486336" cy="259734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g3ea262e3d95_0_34"/>
          <p:cNvSpPr txBox="1"/>
          <p:nvPr/>
        </p:nvSpPr>
        <p:spPr>
          <a:xfrm rot="863643">
            <a:off x="3910285" y="1026375"/>
            <a:ext cx="2563263" cy="12930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3D85C6"/>
                </a:solidFill>
                <a:highlight>
                  <a:srgbClr val="F4CCCC"/>
                </a:highlight>
                <a:latin typeface="Bangers"/>
                <a:ea typeface="Bangers"/>
                <a:cs typeface="Bangers"/>
                <a:sym typeface="Bangers"/>
              </a:rPr>
              <a:t>Wow! Really?</a:t>
            </a:r>
            <a:endParaRPr b="0" i="0" sz="3600" u="none" cap="none" strike="noStrike">
              <a:solidFill>
                <a:srgbClr val="3D85C6"/>
              </a:solidFill>
              <a:highlight>
                <a:srgbClr val="F4CCCC"/>
              </a:highlight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3D85C6"/>
                </a:solidFill>
                <a:highlight>
                  <a:srgbClr val="F4CCCC"/>
                </a:highlight>
                <a:latin typeface="Bangers"/>
                <a:ea typeface="Bangers"/>
                <a:cs typeface="Bangers"/>
                <a:sym typeface="Bangers"/>
              </a:rPr>
              <a:t>Tell me more!</a:t>
            </a:r>
            <a:endParaRPr b="0" i="0" sz="3600" u="none" cap="none" strike="noStrike">
              <a:solidFill>
                <a:srgbClr val="3D85C6"/>
              </a:solidFill>
              <a:highlight>
                <a:srgbClr val="F4CCCC"/>
              </a:highlight>
              <a:latin typeface="Bangers"/>
              <a:ea typeface="Bangers"/>
              <a:cs typeface="Bangers"/>
              <a:sym typeface="Bangers"/>
            </a:endParaRPr>
          </a:p>
        </p:txBody>
      </p:sp>
      <p:pic>
        <p:nvPicPr>
          <p:cNvPr id="102" name="Google Shape;102;g3ea262e3d95_0_34" title="hjsfconvo1 - Copy (3).png"/>
          <p:cNvPicPr preferRelativeResize="0"/>
          <p:nvPr/>
        </p:nvPicPr>
        <p:blipFill rotWithShape="1">
          <a:blip r:embed="rId5">
            <a:alphaModFix/>
          </a:blip>
          <a:srcRect b="0" l="4397" r="4387" t="0"/>
          <a:stretch/>
        </p:blipFill>
        <p:spPr>
          <a:xfrm rot="583895">
            <a:off x="-388708" y="69267"/>
            <a:ext cx="4345793" cy="3147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g3ea262e3d95_0_34" title="hjsfconvo1.png"/>
          <p:cNvPicPr preferRelativeResize="0"/>
          <p:nvPr/>
        </p:nvPicPr>
        <p:blipFill rotWithShape="1">
          <a:blip r:embed="rId6">
            <a:alphaModFix/>
          </a:blip>
          <a:srcRect b="-3960" l="26168" r="-5728" t="3960"/>
          <a:stretch/>
        </p:blipFill>
        <p:spPr>
          <a:xfrm rot="543181">
            <a:off x="7041102" y="1940231"/>
            <a:ext cx="4063246" cy="4104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g3ea262e3d95_0_34" title="c05984808422a1ce5a02f215a9d56b20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 rot="-1210397">
            <a:off x="4453119" y="2579619"/>
            <a:ext cx="2714083" cy="2597336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g3ea262e3d95_0_34"/>
          <p:cNvSpPr txBox="1"/>
          <p:nvPr/>
        </p:nvSpPr>
        <p:spPr>
          <a:xfrm rot="-171334">
            <a:off x="4757932" y="3398072"/>
            <a:ext cx="4263494" cy="7695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b="0" i="0" lang="en" sz="3800" u="none" cap="none" strike="noStrike">
                <a:solidFill>
                  <a:srgbClr val="3D85C6"/>
                </a:solidFill>
                <a:highlight>
                  <a:srgbClr val="FFE599"/>
                </a:highlight>
                <a:latin typeface="Bangers"/>
                <a:ea typeface="Bangers"/>
                <a:cs typeface="Bangers"/>
                <a:sym typeface="Bangers"/>
              </a:rPr>
              <a:t>Of course!</a:t>
            </a:r>
            <a:endParaRPr b="0" i="0" sz="3800" u="none" cap="none" strike="noStrike">
              <a:solidFill>
                <a:srgbClr val="3D85C6"/>
              </a:solidFill>
              <a:highlight>
                <a:srgbClr val="FFE599"/>
              </a:highlight>
              <a:latin typeface="Bangers"/>
              <a:ea typeface="Bangers"/>
              <a:cs typeface="Bangers"/>
              <a:sym typeface="Banger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FA8DC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ea262e3d95_0_74"/>
          <p:cNvSpPr/>
          <p:nvPr/>
        </p:nvSpPr>
        <p:spPr>
          <a:xfrm rot="-2343055">
            <a:off x="7176869" y="-2967577"/>
            <a:ext cx="4655468" cy="4682358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g3ea262e3d95_0_74"/>
          <p:cNvSpPr/>
          <p:nvPr/>
        </p:nvSpPr>
        <p:spPr>
          <a:xfrm rot="-1725683">
            <a:off x="-4272969" y="482483"/>
            <a:ext cx="6321900" cy="8232249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B6D7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2" name="Google Shape;112;g3ea262e3d95_0_74" title="c05984808422a1ce5a02f215a9d56b20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-840600">
            <a:off x="-952842" y="-1129849"/>
            <a:ext cx="9059284" cy="664852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14300">
              <a:srgbClr val="000000">
                <a:alpha val="50196"/>
              </a:srgbClr>
            </a:outerShdw>
          </a:effectLst>
        </p:spPr>
      </p:pic>
      <p:pic>
        <p:nvPicPr>
          <p:cNvPr id="113" name="Google Shape;113;g3ea262e3d95_0_74" title="hjsfconvo1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4177" y="2236475"/>
            <a:ext cx="3877724" cy="3116573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3ea262e3d95_0_74"/>
          <p:cNvSpPr txBox="1"/>
          <p:nvPr/>
        </p:nvSpPr>
        <p:spPr>
          <a:xfrm rot="-166141">
            <a:off x="-129585" y="471394"/>
            <a:ext cx="7600975" cy="391116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0" i="0" lang="en" sz="3400" u="none" cap="none" strike="noStrike">
                <a:solidFill>
                  <a:srgbClr val="3D85C6"/>
                </a:solidFill>
                <a:highlight>
                  <a:srgbClr val="FFE599"/>
                </a:highlight>
                <a:latin typeface="Bangers"/>
                <a:ea typeface="Bangers"/>
                <a:cs typeface="Bangers"/>
                <a:sym typeface="Bangers"/>
              </a:rPr>
              <a:t>The HJSF awards one student </a:t>
            </a:r>
            <a:endParaRPr b="0" i="0" sz="3400" u="none" cap="none" strike="noStrike">
              <a:solidFill>
                <a:srgbClr val="3D85C6"/>
              </a:solidFill>
              <a:highlight>
                <a:srgbClr val="FFE599"/>
              </a:highlight>
              <a:latin typeface="Bangers"/>
              <a:ea typeface="Bangers"/>
              <a:cs typeface="Bangers"/>
              <a:sym typeface="Bangers"/>
            </a:endParaRPr>
          </a:p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" sz="4000" u="none" cap="none" strike="noStrike">
                <a:solidFill>
                  <a:srgbClr val="3D85C6"/>
                </a:solidFill>
                <a:highlight>
                  <a:srgbClr val="FFE599"/>
                </a:highlight>
                <a:latin typeface="Bangers"/>
                <a:ea typeface="Bangers"/>
                <a:cs typeface="Bangers"/>
                <a:sym typeface="Bangers"/>
              </a:rPr>
              <a:t> </a:t>
            </a:r>
            <a:r>
              <a:rPr b="0" i="0" lang="en" sz="5800" u="sng" cap="none" strike="noStrike">
                <a:solidFill>
                  <a:srgbClr val="FF9900"/>
                </a:solidFill>
                <a:highlight>
                  <a:srgbClr val="FFE599"/>
                </a:highlight>
                <a:latin typeface="Bangers"/>
                <a:ea typeface="Bangers"/>
                <a:cs typeface="Bangers"/>
                <a:sym typeface="Bangers"/>
              </a:rPr>
              <a:t>¥300,000</a:t>
            </a:r>
            <a:endParaRPr b="0" i="0" sz="3400" u="none" cap="none" strike="noStrike">
              <a:solidFill>
                <a:srgbClr val="3D85C6"/>
              </a:solidFill>
              <a:highlight>
                <a:srgbClr val="FFE599"/>
              </a:highlight>
              <a:latin typeface="Bangers"/>
              <a:ea typeface="Bangers"/>
              <a:cs typeface="Bangers"/>
              <a:sym typeface="Bangers"/>
            </a:endParaRPr>
          </a:p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0" i="0" lang="en" sz="3400" u="none" cap="none" strike="noStrike">
                <a:solidFill>
                  <a:srgbClr val="3D85C6"/>
                </a:solidFill>
                <a:highlight>
                  <a:srgbClr val="FFE599"/>
                </a:highlight>
                <a:latin typeface="Bangers"/>
                <a:ea typeface="Bangers"/>
                <a:cs typeface="Bangers"/>
                <a:sym typeface="Bangers"/>
              </a:rPr>
              <a:t>To study english abroad.</a:t>
            </a:r>
            <a:endParaRPr b="0" i="0" sz="3400" u="none" cap="none" strike="noStrike">
              <a:solidFill>
                <a:srgbClr val="3D85C6"/>
              </a:solidFill>
              <a:highlight>
                <a:srgbClr val="FFE599"/>
              </a:highlight>
              <a:latin typeface="Bangers"/>
              <a:ea typeface="Bangers"/>
              <a:cs typeface="Bangers"/>
              <a:sym typeface="Bangers"/>
            </a:endParaRPr>
          </a:p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0" i="0" lang="en" sz="3400" u="none" cap="none" strike="noStrike">
                <a:solidFill>
                  <a:srgbClr val="3D85C6"/>
                </a:solidFill>
                <a:highlight>
                  <a:srgbClr val="FFE599"/>
                </a:highlight>
                <a:latin typeface="Bangers"/>
                <a:ea typeface="Bangers"/>
                <a:cs typeface="Bangers"/>
                <a:sym typeface="Bangers"/>
              </a:rPr>
              <a:t>This money is a gift! </a:t>
            </a:r>
            <a:endParaRPr b="0" i="0" sz="3400" u="none" cap="none" strike="noStrike">
              <a:solidFill>
                <a:srgbClr val="3D85C6"/>
              </a:solidFill>
              <a:highlight>
                <a:srgbClr val="FFE599"/>
              </a:highlight>
              <a:latin typeface="Bangers"/>
              <a:ea typeface="Bangers"/>
              <a:cs typeface="Bangers"/>
              <a:sym typeface="Bangers"/>
            </a:endParaRPr>
          </a:p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0" i="0" lang="en" sz="3400" u="none" cap="none" strike="noStrike">
                <a:solidFill>
                  <a:srgbClr val="3D85C6"/>
                </a:solidFill>
                <a:highlight>
                  <a:srgbClr val="FFE599"/>
                </a:highlight>
                <a:latin typeface="Bangers"/>
                <a:ea typeface="Bangers"/>
                <a:cs typeface="Bangers"/>
                <a:sym typeface="Bangers"/>
              </a:rPr>
              <a:t>You don’t have to return it!</a:t>
            </a:r>
            <a:endParaRPr b="0" i="0" sz="3400" u="none" cap="none" strike="noStrike">
              <a:solidFill>
                <a:srgbClr val="3D85C6"/>
              </a:solidFill>
              <a:highlight>
                <a:srgbClr val="FFE599"/>
              </a:highlight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3D85C6"/>
              </a:solidFill>
              <a:highlight>
                <a:srgbClr val="FFE599"/>
              </a:highlight>
              <a:latin typeface="Bangers"/>
              <a:ea typeface="Bangers"/>
              <a:cs typeface="Bangers"/>
              <a:sym typeface="Banger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27BA0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ea262e3d95_0_96"/>
          <p:cNvSpPr/>
          <p:nvPr/>
        </p:nvSpPr>
        <p:spPr>
          <a:xfrm rot="-2343055">
            <a:off x="7176869" y="-2967577"/>
            <a:ext cx="4655468" cy="4682358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g3ea262e3d95_0_96"/>
          <p:cNvSpPr/>
          <p:nvPr/>
        </p:nvSpPr>
        <p:spPr>
          <a:xfrm rot="-1725683">
            <a:off x="-2971619" y="-1898767"/>
            <a:ext cx="6321900" cy="8232249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B6D7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g3ea262e3d95_0_96" title="c05984808422a1ce5a02f215a9d56b20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">
            <a:off x="2749826" y="-2221556"/>
            <a:ext cx="9560495" cy="664851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14300">
              <a:srgbClr val="000000">
                <a:alpha val="50196"/>
              </a:srgbClr>
            </a:outerShdw>
          </a:effectLst>
        </p:spPr>
      </p:pic>
      <p:sp>
        <p:nvSpPr>
          <p:cNvPr id="122" name="Google Shape;122;g3ea262e3d95_0_96"/>
          <p:cNvSpPr txBox="1"/>
          <p:nvPr/>
        </p:nvSpPr>
        <p:spPr>
          <a:xfrm>
            <a:off x="2327025" y="1278750"/>
            <a:ext cx="76011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0" i="0" lang="en" sz="7200" u="sng" cap="none" strike="noStrike">
                <a:solidFill>
                  <a:srgbClr val="3D85C6"/>
                </a:solidFill>
                <a:highlight>
                  <a:srgbClr val="F4CCCC"/>
                </a:highlight>
                <a:latin typeface="Bangers"/>
                <a:ea typeface="Bangers"/>
                <a:cs typeface="Bangers"/>
                <a:sym typeface="Bangers"/>
              </a:rPr>
              <a:t>¥300,000</a:t>
            </a:r>
            <a:r>
              <a:rPr b="0" i="0" lang="en" sz="7200" u="none" cap="none" strike="noStrike">
                <a:solidFill>
                  <a:srgbClr val="3D85C6"/>
                </a:solidFill>
                <a:highlight>
                  <a:srgbClr val="F4CCCC"/>
                </a:highlight>
                <a:latin typeface="Bangers"/>
                <a:ea typeface="Bangers"/>
                <a:cs typeface="Bangers"/>
                <a:sym typeface="Bangers"/>
              </a:rPr>
              <a:t>??</a:t>
            </a:r>
            <a:endParaRPr b="0" i="0" sz="7200" u="none" cap="none" strike="noStrike">
              <a:solidFill>
                <a:srgbClr val="3D85C6"/>
              </a:solidFill>
              <a:highlight>
                <a:srgbClr val="F4CCCC"/>
              </a:highlight>
              <a:latin typeface="Bangers"/>
              <a:ea typeface="Bangers"/>
              <a:cs typeface="Bangers"/>
              <a:sym typeface="Bangers"/>
            </a:endParaRPr>
          </a:p>
        </p:txBody>
      </p:sp>
      <p:pic>
        <p:nvPicPr>
          <p:cNvPr id="123" name="Google Shape;123;g3ea262e3d95_0_96" title="hjsfconvo1 - Copy (3)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213589" y="723900"/>
            <a:ext cx="7785580" cy="51435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14300">
              <a:srgbClr val="000000">
                <a:alpha val="50196"/>
              </a:srgbClr>
            </a:outerShdw>
          </a:effectLst>
        </p:spPr>
      </p:pic>
      <p:pic>
        <p:nvPicPr>
          <p:cNvPr id="124" name="Google Shape;124;g3ea262e3d95_0_9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10577" y="2274200"/>
            <a:ext cx="3494424" cy="2428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g3ea262e3d95_0_9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4092607">
            <a:off x="814679" y="-469699"/>
            <a:ext cx="2484777" cy="172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g3ea262e3d95_0_9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1276004">
            <a:off x="5928215" y="-1710700"/>
            <a:ext cx="3859150" cy="2682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9999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ea262e3d95_0_50"/>
          <p:cNvSpPr/>
          <p:nvPr/>
        </p:nvSpPr>
        <p:spPr>
          <a:xfrm rot="-1867198">
            <a:off x="6394259" y="-4295898"/>
            <a:ext cx="6481181" cy="7387100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3ea262e3d95_0_50"/>
          <p:cNvSpPr/>
          <p:nvPr/>
        </p:nvSpPr>
        <p:spPr>
          <a:xfrm rot="-1867198">
            <a:off x="-3405966" y="-5166498"/>
            <a:ext cx="6481181" cy="7387100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3" name="Google Shape;133;g3ea262e3d95_0_50" title="hjsfconvo1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14177" y="2236475"/>
            <a:ext cx="3877724" cy="3116573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3ea262e3d95_0_50"/>
          <p:cNvSpPr/>
          <p:nvPr/>
        </p:nvSpPr>
        <p:spPr>
          <a:xfrm rot="-1842405">
            <a:off x="-2581011" y="-3383187"/>
            <a:ext cx="4831270" cy="4592503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B6D7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5" name="Google Shape;135;g3ea262e3d95_0_50" title="c05984808422a1ce5a02f215a9d56b20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 rot="-1501723">
            <a:off x="-58652" y="-1234257"/>
            <a:ext cx="7025307" cy="5904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g3ea262e3d95_0_50"/>
          <p:cNvSpPr txBox="1"/>
          <p:nvPr/>
        </p:nvSpPr>
        <p:spPr>
          <a:xfrm rot="-718628">
            <a:off x="1361419" y="403032"/>
            <a:ext cx="4552301" cy="13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3D85C6"/>
                </a:solidFill>
                <a:highlight>
                  <a:srgbClr val="FFE599"/>
                </a:highlight>
                <a:latin typeface="Bangers"/>
                <a:ea typeface="Bangers"/>
                <a:cs typeface="Bangers"/>
                <a:sym typeface="Bangers"/>
              </a:rPr>
              <a:t>Do you like </a:t>
            </a:r>
            <a:r>
              <a:rPr b="0" i="0" lang="en" sz="3600" u="none" cap="none" strike="noStrike">
                <a:solidFill>
                  <a:srgbClr val="FF9900"/>
                </a:solidFill>
                <a:highlight>
                  <a:srgbClr val="FFE599"/>
                </a:highlight>
                <a:latin typeface="Bangers"/>
                <a:ea typeface="Bangers"/>
                <a:cs typeface="Bangers"/>
                <a:sym typeface="Bangers"/>
              </a:rPr>
              <a:t>english</a:t>
            </a:r>
            <a:r>
              <a:rPr b="0" i="0" lang="en" sz="3600" u="none" cap="none" strike="noStrike">
                <a:solidFill>
                  <a:schemeClr val="accent1"/>
                </a:solidFill>
                <a:highlight>
                  <a:srgbClr val="FFE599"/>
                </a:highlight>
                <a:latin typeface="Bangers"/>
                <a:ea typeface="Bangers"/>
                <a:cs typeface="Bangers"/>
                <a:sym typeface="Bangers"/>
              </a:rPr>
              <a:t>?</a:t>
            </a:r>
            <a:endParaRPr b="0" i="0" sz="3600" u="none" cap="none" strike="noStrike">
              <a:solidFill>
                <a:schemeClr val="accent1"/>
              </a:solidFill>
              <a:highlight>
                <a:srgbClr val="FFE599"/>
              </a:highlight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3D85C6"/>
                </a:solidFill>
                <a:highlight>
                  <a:srgbClr val="FFE599"/>
                </a:highlight>
                <a:latin typeface="Bangers"/>
                <a:ea typeface="Bangers"/>
                <a:cs typeface="Bangers"/>
                <a:sym typeface="Bangers"/>
              </a:rPr>
              <a:t>Are you in </a:t>
            </a:r>
            <a:r>
              <a:rPr b="0" i="0" lang="en" sz="3600" u="none" cap="none" strike="noStrike">
                <a:solidFill>
                  <a:srgbClr val="FF9900"/>
                </a:solidFill>
                <a:highlight>
                  <a:srgbClr val="FFE599"/>
                </a:highlight>
                <a:latin typeface="Bangers"/>
                <a:ea typeface="Bangers"/>
                <a:cs typeface="Bangers"/>
                <a:sym typeface="Bangers"/>
              </a:rPr>
              <a:t>Hiroshima</a:t>
            </a:r>
            <a:r>
              <a:rPr b="0" i="0" lang="en" sz="3600" u="none" cap="none" strike="noStrike">
                <a:solidFill>
                  <a:srgbClr val="3D85C6"/>
                </a:solidFill>
                <a:highlight>
                  <a:srgbClr val="FFE599"/>
                </a:highlight>
                <a:latin typeface="Bangers"/>
                <a:ea typeface="Bangers"/>
                <a:cs typeface="Bangers"/>
                <a:sym typeface="Bangers"/>
              </a:rPr>
              <a:t>?</a:t>
            </a:r>
            <a:endParaRPr b="0" i="0" sz="2400" u="none" cap="none" strike="noStrike">
              <a:solidFill>
                <a:srgbClr val="6AA84F"/>
              </a:solidFill>
              <a:highlight>
                <a:srgbClr val="B6D7A8"/>
              </a:highlight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37" name="Google Shape;137;g3ea262e3d95_0_50"/>
          <p:cNvSpPr txBox="1"/>
          <p:nvPr/>
        </p:nvSpPr>
        <p:spPr>
          <a:xfrm>
            <a:off x="2693700" y="3894100"/>
            <a:ext cx="30000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b="0" i="0" lang="en" sz="3900" u="none" cap="none" strike="noStrike">
                <a:solidFill>
                  <a:srgbClr val="6AA84F"/>
                </a:solidFill>
                <a:highlight>
                  <a:srgbClr val="FFE599"/>
                </a:highlight>
                <a:latin typeface="Bangers"/>
                <a:ea typeface="Bangers"/>
                <a:cs typeface="Bangers"/>
                <a:sym typeface="Bangers"/>
              </a:rPr>
              <a:t>YOU CAN APPLY!!!</a:t>
            </a:r>
            <a:endParaRPr b="0" i="0" sz="3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g3ea262e3d95_0_50"/>
          <p:cNvSpPr/>
          <p:nvPr/>
        </p:nvSpPr>
        <p:spPr>
          <a:xfrm>
            <a:off x="262477" y="2054025"/>
            <a:ext cx="3407832" cy="1693332"/>
          </a:xfrm>
          <a:prstGeom prst="cloud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900" u="none" cap="none" strike="noStrike">
                <a:solidFill>
                  <a:srgbClr val="3D85C6"/>
                </a:solidFill>
                <a:latin typeface="Bangers"/>
                <a:ea typeface="Bangers"/>
                <a:cs typeface="Bangers"/>
                <a:sym typeface="Bangers"/>
              </a:rPr>
              <a:t>Are you a </a:t>
            </a:r>
            <a:endParaRPr b="0" i="0" sz="1900" u="none" cap="none" strike="noStrike">
              <a:solidFill>
                <a:srgbClr val="3D85C6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900" u="none" cap="none" strike="noStrike">
                <a:solidFill>
                  <a:srgbClr val="FF9900"/>
                </a:solidFill>
                <a:latin typeface="Bangers"/>
                <a:ea typeface="Bangers"/>
                <a:cs typeface="Bangers"/>
                <a:sym typeface="Bangers"/>
              </a:rPr>
              <a:t>2nd or 3rd year </a:t>
            </a:r>
            <a:endParaRPr b="0" i="0" sz="1900" u="none" cap="none" strike="noStrike">
              <a:solidFill>
                <a:srgbClr val="FF9900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900" u="none" cap="none" strike="noStrike">
                <a:solidFill>
                  <a:srgbClr val="FF9900"/>
                </a:solidFill>
                <a:latin typeface="Bangers"/>
                <a:ea typeface="Bangers"/>
                <a:cs typeface="Bangers"/>
                <a:sym typeface="Bangers"/>
              </a:rPr>
              <a:t>junior high school</a:t>
            </a:r>
            <a:r>
              <a:rPr b="0" i="0" lang="en" sz="1900" u="none" cap="none" strike="noStrike">
                <a:solidFill>
                  <a:srgbClr val="3D85C6"/>
                </a:solidFill>
                <a:latin typeface="Bangers"/>
                <a:ea typeface="Bangers"/>
                <a:cs typeface="Bangers"/>
                <a:sym typeface="Bangers"/>
              </a:rPr>
              <a:t> student?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g3ea262e3d95_0_50"/>
          <p:cNvSpPr/>
          <p:nvPr/>
        </p:nvSpPr>
        <p:spPr>
          <a:xfrm>
            <a:off x="3670300" y="1528225"/>
            <a:ext cx="3407832" cy="1693332"/>
          </a:xfrm>
          <a:prstGeom prst="cloud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3D85C6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3D85C6"/>
                </a:solidFill>
                <a:latin typeface="Bangers"/>
                <a:ea typeface="Bangers"/>
                <a:cs typeface="Bangers"/>
                <a:sym typeface="Bangers"/>
              </a:rPr>
              <a:t>Are you a </a:t>
            </a:r>
            <a:endParaRPr b="0" i="0" sz="1900" u="none" cap="none" strike="noStrike">
              <a:solidFill>
                <a:srgbClr val="3D85C6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chemeClr val="accent4"/>
                </a:solidFill>
                <a:latin typeface="Bangers"/>
                <a:ea typeface="Bangers"/>
                <a:cs typeface="Bangers"/>
                <a:sym typeface="Bangers"/>
              </a:rPr>
              <a:t>1</a:t>
            </a:r>
            <a:r>
              <a:rPr b="0" i="0" lang="en" sz="1900" u="none" cap="none" strike="noStrike">
                <a:solidFill>
                  <a:srgbClr val="FF9900"/>
                </a:solidFill>
                <a:latin typeface="Bangers"/>
                <a:ea typeface="Bangers"/>
                <a:cs typeface="Bangers"/>
                <a:sym typeface="Bangers"/>
              </a:rPr>
              <a:t>st or 2nd YEar</a:t>
            </a:r>
            <a:endParaRPr b="0" i="0" sz="1900" u="none" cap="none" strike="noStrike">
              <a:solidFill>
                <a:srgbClr val="FF9900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FF9900"/>
                </a:solidFill>
                <a:latin typeface="Bangers"/>
                <a:ea typeface="Bangers"/>
                <a:cs typeface="Bangers"/>
                <a:sym typeface="Bangers"/>
              </a:rPr>
              <a:t> senior high school </a:t>
            </a:r>
            <a:endParaRPr b="0" i="0" sz="1900" u="none" cap="none" strike="noStrike">
              <a:solidFill>
                <a:srgbClr val="FF9900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3D85C6"/>
                </a:solidFill>
                <a:latin typeface="Bangers"/>
                <a:ea typeface="Bangers"/>
                <a:cs typeface="Bangers"/>
                <a:sym typeface="Bangers"/>
              </a:rPr>
              <a:t>student?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" name="Google Shape;140;g3ea262e3d95_0_50" title="81bb5a1742e50bf2b36996033193bbef.png"/>
          <p:cNvPicPr preferRelativeResize="0"/>
          <p:nvPr/>
        </p:nvPicPr>
        <p:blipFill rotWithShape="1">
          <a:blip r:embed="rId5">
            <a:alphaModFix/>
          </a:blip>
          <a:srcRect b="0" l="51828" r="0" t="0"/>
          <a:stretch/>
        </p:blipFill>
        <p:spPr>
          <a:xfrm rot="903400">
            <a:off x="5112356" y="3012256"/>
            <a:ext cx="1553398" cy="3224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g3ea262e3d95_0_50" title="81bb5a1742e50bf2b36996033193bbef.png"/>
          <p:cNvPicPr preferRelativeResize="0"/>
          <p:nvPr/>
        </p:nvPicPr>
        <p:blipFill rotWithShape="1">
          <a:blip r:embed="rId5">
            <a:alphaModFix/>
          </a:blip>
          <a:srcRect b="0" l="51828" r="0" t="0"/>
          <a:stretch/>
        </p:blipFill>
        <p:spPr>
          <a:xfrm flipH="1" rot="-2700007">
            <a:off x="2147242" y="3551982"/>
            <a:ext cx="974626" cy="25248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ee93fa3b9d_0_2"/>
          <p:cNvSpPr/>
          <p:nvPr/>
        </p:nvSpPr>
        <p:spPr>
          <a:xfrm rot="-1867198">
            <a:off x="6394259" y="-4295898"/>
            <a:ext cx="6481181" cy="7387100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3ee93fa3b9d_0_2"/>
          <p:cNvSpPr/>
          <p:nvPr/>
        </p:nvSpPr>
        <p:spPr>
          <a:xfrm rot="-1867198">
            <a:off x="-3405966" y="-5166498"/>
            <a:ext cx="6481181" cy="7387100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g3ee93fa3b9d_0_2"/>
          <p:cNvSpPr/>
          <p:nvPr/>
        </p:nvSpPr>
        <p:spPr>
          <a:xfrm rot="-1842405">
            <a:off x="-2581011" y="-3383187"/>
            <a:ext cx="4831270" cy="4592503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B6D7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9" name="Google Shape;149;g3ee93fa3b9d_0_2" title="c05984808422a1ce5a02f215a9d56b20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34570">
            <a:off x="2520043" y="192029"/>
            <a:ext cx="5757960" cy="4289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g3ee93fa3b9d_0_2" title="hjsfconvo1 - Copy (2)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983100" y="970676"/>
            <a:ext cx="4558825" cy="49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g3ee93fa3b9d_0_2"/>
          <p:cNvSpPr txBox="1"/>
          <p:nvPr/>
        </p:nvSpPr>
        <p:spPr>
          <a:xfrm>
            <a:off x="3151775" y="1782800"/>
            <a:ext cx="5563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" sz="6000" u="none" cap="none" strike="noStrike">
                <a:solidFill>
                  <a:srgbClr val="3D85C6"/>
                </a:solidFill>
                <a:highlight>
                  <a:srgbClr val="F4CCCC"/>
                </a:highlight>
                <a:latin typeface="Bangers"/>
                <a:ea typeface="Bangers"/>
                <a:cs typeface="Bangers"/>
                <a:sym typeface="Bangers"/>
              </a:rPr>
              <a:t>How do I apply?</a:t>
            </a:r>
            <a:endParaRPr b="0" i="0" sz="6000" u="none" cap="none" strike="noStrike">
              <a:solidFill>
                <a:srgbClr val="3D85C6"/>
              </a:solidFill>
              <a:highlight>
                <a:srgbClr val="F4CCCC"/>
              </a:highlight>
              <a:latin typeface="Bangers"/>
              <a:ea typeface="Bangers"/>
              <a:cs typeface="Bangers"/>
              <a:sym typeface="Banger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5A6BD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ea262e3d95_0_62"/>
          <p:cNvSpPr/>
          <p:nvPr/>
        </p:nvSpPr>
        <p:spPr>
          <a:xfrm rot="-1867198">
            <a:off x="6394259" y="-4295898"/>
            <a:ext cx="6481181" cy="7387100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3ea262e3d95_0_62"/>
          <p:cNvSpPr/>
          <p:nvPr/>
        </p:nvSpPr>
        <p:spPr>
          <a:xfrm rot="-5821106">
            <a:off x="-4178665" y="-2516106"/>
            <a:ext cx="6480933" cy="7386818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CFE2F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g3ea262e3d95_0_62"/>
          <p:cNvSpPr/>
          <p:nvPr/>
        </p:nvSpPr>
        <p:spPr>
          <a:xfrm rot="-1725683">
            <a:off x="7862130" y="-2228267"/>
            <a:ext cx="6321900" cy="5537859"/>
          </a:xfrm>
          <a:custGeom>
            <a:rect b="b" l="l" r="r" t="t"/>
            <a:pathLst>
              <a:path extrusionOk="0" h="295445" w="259213">
                <a:moveTo>
                  <a:pt x="176914" y="28679"/>
                </a:moveTo>
                <a:cubicBezTo>
                  <a:pt x="181613" y="33759"/>
                  <a:pt x="207902" y="48999"/>
                  <a:pt x="213490" y="63731"/>
                </a:cubicBezTo>
                <a:cubicBezTo>
                  <a:pt x="219078" y="78463"/>
                  <a:pt x="214379" y="102085"/>
                  <a:pt x="210442" y="117071"/>
                </a:cubicBezTo>
                <a:cubicBezTo>
                  <a:pt x="206505" y="132057"/>
                  <a:pt x="191011" y="142471"/>
                  <a:pt x="189868" y="153647"/>
                </a:cubicBezTo>
                <a:cubicBezTo>
                  <a:pt x="188725" y="164823"/>
                  <a:pt x="192535" y="170411"/>
                  <a:pt x="203584" y="184127"/>
                </a:cubicBezTo>
                <a:cubicBezTo>
                  <a:pt x="214633" y="197843"/>
                  <a:pt x="251971" y="224132"/>
                  <a:pt x="256162" y="235943"/>
                </a:cubicBezTo>
                <a:cubicBezTo>
                  <a:pt x="260353" y="247754"/>
                  <a:pt x="266068" y="247373"/>
                  <a:pt x="228730" y="254993"/>
                </a:cubicBezTo>
                <a:cubicBezTo>
                  <a:pt x="191392" y="262613"/>
                  <a:pt x="67694" y="321668"/>
                  <a:pt x="32134" y="281663"/>
                </a:cubicBezTo>
                <a:cubicBezTo>
                  <a:pt x="-3426" y="241658"/>
                  <a:pt x="-10157" y="56365"/>
                  <a:pt x="15370" y="14963"/>
                </a:cubicBezTo>
                <a:cubicBezTo>
                  <a:pt x="40897" y="-26439"/>
                  <a:pt x="158372" y="30965"/>
                  <a:pt x="185296" y="33251"/>
                </a:cubicBezTo>
                <a:cubicBezTo>
                  <a:pt x="212220" y="35537"/>
                  <a:pt x="172215" y="23599"/>
                  <a:pt x="176914" y="28679"/>
                </a:cubicBezTo>
                <a:close/>
              </a:path>
            </a:pathLst>
          </a:custGeom>
          <a:solidFill>
            <a:srgbClr val="B6D7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9" name="Google Shape;159;g3ea262e3d95_0_62" title="hjsfconvo1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14177" y="2236475"/>
            <a:ext cx="3877724" cy="3116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g3ea262e3d95_0_62" title="0cb2885e5be09b0634f5e77ee008e1f6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94625" y="0"/>
            <a:ext cx="4445799" cy="532132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g3ea262e3d95_0_62"/>
          <p:cNvSpPr/>
          <p:nvPr/>
        </p:nvSpPr>
        <p:spPr>
          <a:xfrm>
            <a:off x="562100" y="259900"/>
            <a:ext cx="1094100" cy="1068300"/>
          </a:xfrm>
          <a:prstGeom prst="ellipse">
            <a:avLst/>
          </a:prstGeom>
          <a:solidFill>
            <a:srgbClr val="F9CB9C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0" i="0" lang="en" sz="3400" u="none" cap="none" strike="noStrike">
                <a:solidFill>
                  <a:srgbClr val="3D85C6"/>
                </a:solidFill>
                <a:latin typeface="Bangers"/>
                <a:ea typeface="Bangers"/>
                <a:cs typeface="Bangers"/>
                <a:sym typeface="Bangers"/>
              </a:rPr>
              <a:t>1</a:t>
            </a:r>
            <a:endParaRPr b="0" i="0" sz="3400" u="none" cap="none" strike="noStrike">
              <a:solidFill>
                <a:srgbClr val="3D85C6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62" name="Google Shape;162;g3ea262e3d95_0_62"/>
          <p:cNvSpPr/>
          <p:nvPr/>
        </p:nvSpPr>
        <p:spPr>
          <a:xfrm>
            <a:off x="562100" y="1372044"/>
            <a:ext cx="1094100" cy="1068300"/>
          </a:xfrm>
          <a:prstGeom prst="ellipse">
            <a:avLst/>
          </a:prstGeom>
          <a:solidFill>
            <a:srgbClr val="F9CB9C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0" i="0" lang="en" sz="3400" u="none" cap="none" strike="noStrike">
                <a:solidFill>
                  <a:srgbClr val="3D85C6"/>
                </a:solidFill>
                <a:latin typeface="Bangers"/>
                <a:ea typeface="Bangers"/>
                <a:cs typeface="Bangers"/>
                <a:sym typeface="Bangers"/>
              </a:rPr>
              <a:t>2</a:t>
            </a:r>
            <a:endParaRPr b="0" i="0" sz="3400" u="none" cap="none" strike="noStrike">
              <a:solidFill>
                <a:srgbClr val="3D85C6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63" name="Google Shape;163;g3ea262e3d95_0_62"/>
          <p:cNvSpPr/>
          <p:nvPr/>
        </p:nvSpPr>
        <p:spPr>
          <a:xfrm>
            <a:off x="562100" y="2534066"/>
            <a:ext cx="1094100" cy="1068300"/>
          </a:xfrm>
          <a:prstGeom prst="ellipse">
            <a:avLst/>
          </a:prstGeom>
          <a:solidFill>
            <a:srgbClr val="F9CB9C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0" i="0" lang="en" sz="3400" u="none" cap="none" strike="noStrike">
                <a:solidFill>
                  <a:srgbClr val="3D85C6"/>
                </a:solidFill>
                <a:latin typeface="Bangers"/>
                <a:ea typeface="Bangers"/>
                <a:cs typeface="Bangers"/>
                <a:sym typeface="Bangers"/>
              </a:rPr>
              <a:t>3</a:t>
            </a:r>
            <a:endParaRPr b="0" i="0" sz="3400" u="none" cap="none" strike="noStrike">
              <a:solidFill>
                <a:srgbClr val="3D85C6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64" name="Google Shape;164;g3ea262e3d95_0_62"/>
          <p:cNvSpPr/>
          <p:nvPr/>
        </p:nvSpPr>
        <p:spPr>
          <a:xfrm>
            <a:off x="562100" y="3734702"/>
            <a:ext cx="1094100" cy="1068300"/>
          </a:xfrm>
          <a:prstGeom prst="ellipse">
            <a:avLst/>
          </a:prstGeom>
          <a:solidFill>
            <a:srgbClr val="F9CB9C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0" i="0" lang="en" sz="3400" u="none" cap="none" strike="noStrike">
                <a:solidFill>
                  <a:srgbClr val="3D85C6"/>
                </a:solidFill>
                <a:latin typeface="Bangers"/>
                <a:ea typeface="Bangers"/>
                <a:cs typeface="Bangers"/>
                <a:sym typeface="Bangers"/>
              </a:rPr>
              <a:t>4</a:t>
            </a:r>
            <a:endParaRPr b="0" i="0" sz="3400" u="none" cap="none" strike="noStrike">
              <a:solidFill>
                <a:srgbClr val="3D85C6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65" name="Google Shape;165;g3ea262e3d95_0_62"/>
          <p:cNvSpPr txBox="1"/>
          <p:nvPr/>
        </p:nvSpPr>
        <p:spPr>
          <a:xfrm>
            <a:off x="2229788" y="285525"/>
            <a:ext cx="2879100" cy="831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lt1"/>
                </a:solidFill>
                <a:latin typeface="Bangers"/>
                <a:ea typeface="Bangers"/>
                <a:cs typeface="Bangers"/>
                <a:sym typeface="Bangers"/>
              </a:rPr>
              <a:t>Go to our website </a:t>
            </a:r>
            <a:endParaRPr b="0" i="0" sz="2100" u="none" cap="none" strike="noStrike">
              <a:solidFill>
                <a:schemeClr val="lt1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lt1"/>
                </a:solidFill>
                <a:latin typeface="Bangers"/>
                <a:ea typeface="Bangers"/>
                <a:cs typeface="Bangers"/>
                <a:sym typeface="Bangers"/>
              </a:rPr>
              <a:t>to apply</a:t>
            </a:r>
            <a:endParaRPr b="0" i="0" sz="2100" u="none" cap="none" strike="noStrike">
              <a:solidFill>
                <a:schemeClr val="lt1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66" name="Google Shape;166;g3ea262e3d95_0_62"/>
          <p:cNvSpPr txBox="1"/>
          <p:nvPr/>
        </p:nvSpPr>
        <p:spPr>
          <a:xfrm>
            <a:off x="2603650" y="1505725"/>
            <a:ext cx="2235300" cy="800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lt1"/>
                </a:solidFill>
                <a:latin typeface="Bangers"/>
                <a:ea typeface="Bangers"/>
                <a:cs typeface="Bangers"/>
                <a:sym typeface="Bangers"/>
              </a:rPr>
              <a:t>Fill out the </a:t>
            </a:r>
            <a:endParaRPr b="0" i="0" sz="2000" u="none" cap="none" strike="noStrike">
              <a:solidFill>
                <a:schemeClr val="lt1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lt1"/>
                </a:solidFill>
                <a:latin typeface="Bangers"/>
                <a:ea typeface="Bangers"/>
                <a:cs typeface="Bangers"/>
                <a:sym typeface="Bangers"/>
              </a:rPr>
              <a:t>Application in english</a:t>
            </a:r>
            <a:endParaRPr b="0" i="0" sz="1800" u="none" cap="none" strike="noStrike">
              <a:solidFill>
                <a:schemeClr val="lt1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67" name="Google Shape;167;g3ea262e3d95_0_62"/>
          <p:cNvSpPr txBox="1"/>
          <p:nvPr/>
        </p:nvSpPr>
        <p:spPr>
          <a:xfrm>
            <a:off x="2103028" y="2695014"/>
            <a:ext cx="3429000" cy="780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Bangers"/>
                <a:ea typeface="Bangers"/>
                <a:cs typeface="Bangers"/>
                <a:sym typeface="Bangers"/>
              </a:rPr>
              <a:t>Ask your teacher for </a:t>
            </a:r>
            <a:endParaRPr b="0" i="0" sz="1800" u="none" cap="none" strike="noStrike">
              <a:solidFill>
                <a:schemeClr val="lt1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Bangers"/>
                <a:ea typeface="Bangers"/>
                <a:cs typeface="Bangers"/>
                <a:sym typeface="Bangers"/>
              </a:rPr>
              <a:t>a letter of recommendation</a:t>
            </a:r>
            <a:endParaRPr b="0" i="0" sz="800" u="none" cap="none" strike="noStrike">
              <a:solidFill>
                <a:srgbClr val="000000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68" name="Google Shape;168;g3ea262e3d95_0_62"/>
          <p:cNvSpPr txBox="1"/>
          <p:nvPr/>
        </p:nvSpPr>
        <p:spPr>
          <a:xfrm>
            <a:off x="2572726" y="4014900"/>
            <a:ext cx="2656500" cy="507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lt1"/>
                </a:solidFill>
                <a:latin typeface="Bangers"/>
                <a:ea typeface="Bangers"/>
                <a:cs typeface="Bangers"/>
                <a:sym typeface="Bangers"/>
              </a:rPr>
              <a:t>Submit online</a:t>
            </a:r>
            <a:endParaRPr b="0" i="0" sz="2300" u="none" cap="none" strike="noStrike">
              <a:solidFill>
                <a:srgbClr val="000000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69" name="Google Shape;169;g3ea262e3d95_0_62"/>
          <p:cNvSpPr/>
          <p:nvPr/>
        </p:nvSpPr>
        <p:spPr>
          <a:xfrm>
            <a:off x="6166750" y="190725"/>
            <a:ext cx="2827500" cy="1020900"/>
          </a:xfrm>
          <a:prstGeom prst="roundRect">
            <a:avLst>
              <a:gd fmla="val 16667" name="adj"/>
            </a:avLst>
          </a:prstGeom>
          <a:solidFill>
            <a:srgbClr val="9BDB2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3ea262e3d95_0_62"/>
          <p:cNvSpPr txBox="1"/>
          <p:nvPr/>
        </p:nvSpPr>
        <p:spPr>
          <a:xfrm>
            <a:off x="6166744" y="219825"/>
            <a:ext cx="2766000" cy="8022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lt1"/>
                </a:solidFill>
                <a:latin typeface="Bangers"/>
                <a:ea typeface="Bangers"/>
                <a:cs typeface="Bangers"/>
                <a:sym typeface="Bangers"/>
              </a:rPr>
              <a:t>Go to </a:t>
            </a:r>
            <a:endParaRPr b="0" i="0" sz="2100" u="none" cap="none" strike="noStrike">
              <a:solidFill>
                <a:schemeClr val="lt1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lt1"/>
                </a:solidFill>
                <a:latin typeface="Bangers"/>
                <a:ea typeface="Bangers"/>
                <a:cs typeface="Bangers"/>
                <a:sym typeface="Bangers"/>
              </a:rPr>
              <a:t>hjsfund.org/apply-online</a:t>
            </a:r>
            <a:endParaRPr b="0" i="0" sz="2100" u="none" cap="none" strike="noStrike">
              <a:solidFill>
                <a:schemeClr val="lt1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pic>
        <p:nvPicPr>
          <p:cNvPr id="171" name="Google Shape;171;g3ea262e3d95_0_62" title="mouse-click-1125453842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2175356">
            <a:off x="6132093" y="1008438"/>
            <a:ext cx="261041" cy="337724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g3ea262e3d95_0_62"/>
          <p:cNvSpPr/>
          <p:nvPr/>
        </p:nvSpPr>
        <p:spPr>
          <a:xfrm>
            <a:off x="5682512" y="536200"/>
            <a:ext cx="375000" cy="2496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